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3">
  <p:sldMasterIdLst>
    <p:sldMasterId id="2147483648" r:id="rId1"/>
    <p:sldMasterId id="2147483656" r:id="rId3"/>
    <p:sldMasterId id="2147483662" r:id="rId4"/>
    <p:sldMasterId id="2147483666" r:id="rId5"/>
  </p:sldMasterIdLst>
  <p:notesMasterIdLst>
    <p:notesMasterId r:id="rId8"/>
  </p:notesMasterIdLst>
  <p:handoutMasterIdLst>
    <p:handoutMasterId r:id="rId17"/>
  </p:handoutMasterIdLst>
  <p:sldIdLst>
    <p:sldId id="293" r:id="rId6"/>
    <p:sldId id="268" r:id="rId7"/>
    <p:sldId id="275" r:id="rId9"/>
    <p:sldId id="283" r:id="rId10"/>
    <p:sldId id="295" r:id="rId11"/>
    <p:sldId id="296" r:id="rId12"/>
    <p:sldId id="297" r:id="rId13"/>
    <p:sldId id="298" r:id="rId14"/>
    <p:sldId id="299" r:id="rId15"/>
    <p:sldId id="300" r:id="rId1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431"/>
    <p:restoredTop sz="95380" autoAdjust="0"/>
  </p:normalViewPr>
  <p:slideViewPr>
    <p:cSldViewPr snapToObjects="1">
      <p:cViewPr varScale="1">
        <p:scale>
          <a:sx n="108" d="100"/>
          <a:sy n="108" d="100"/>
        </p:scale>
        <p:origin x="-1704" y="-96"/>
      </p:cViewPr>
      <p:guideLst>
        <p:guide orient="horz" pos="1199"/>
        <p:guide orient="horz" pos="2160"/>
        <p:guide orient="horz" pos="3245"/>
        <p:guide pos="4214"/>
        <p:guide pos="151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4C0FA5-F5A8-DB48-A002-C8D075F147A2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楷体" panose="02010609060101010101" pitchFamily="49" charset="-122"/>
                <a:cs typeface="+mn-cs"/>
              </a:rPr>
            </a:fld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楷体" panose="02010609060101010101" pitchFamily="49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5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C48DFACB-8DBD-4C48-9F38-ACBC8BF03D66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789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789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789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789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789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789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789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789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789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96845"/>
            <a:ext cx="6858000" cy="729008"/>
          </a:xfrm>
        </p:spPr>
        <p:txBody>
          <a:bodyPr anchor="b"/>
          <a:lstStyle>
            <a:lvl1pPr algn="ctr">
              <a:defRPr sz="4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348925"/>
            <a:ext cx="6858000" cy="5470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单击以编辑母版副标题样式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A9944825-3F76-8249-9418-DA6890DA25B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7A064142-A152-D141-BC83-A9B41A55A3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1750" y="1484865"/>
            <a:ext cx="7056490" cy="773450"/>
          </a:xfrm>
        </p:spPr>
        <p:txBody>
          <a:bodyPr anchor="b"/>
          <a:lstStyle>
            <a:lvl1pPr>
              <a:defRPr sz="4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978645" y="2564940"/>
            <a:ext cx="7049595" cy="79205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7A064142-A152-D141-BC83-A9B41A55A3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7A064142-A152-D141-BC83-A9B41A55A3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342450"/>
            <a:ext cx="6858000" cy="1006475"/>
          </a:xfrm>
        </p:spPr>
        <p:txBody>
          <a:bodyPr anchor="b"/>
          <a:lstStyle>
            <a:lvl1pPr algn="ctr">
              <a:defRPr sz="4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2389467" y="3314018"/>
            <a:ext cx="4365065" cy="5470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单击以编辑母版副标题样式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F2A0A9D4-ADB3-824B-BBBB-9F9CC3806A42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03780" y="1455392"/>
            <a:ext cx="6624460" cy="1325563"/>
          </a:xfrm>
        </p:spPr>
        <p:txBody>
          <a:bodyPr/>
          <a:lstStyle>
            <a:lvl1pPr>
              <a:defRPr sz="4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F2A0A9D4-ADB3-824B-BBBB-9F9CC3806A42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F2A0A9D4-ADB3-824B-BBBB-9F9CC3806A42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 noGrp="1"/>
          </p:cNvSpPr>
          <p:nvPr>
            <p:ph type="title"/>
          </p:nvPr>
        </p:nvSpPr>
        <p:spPr>
          <a:xfrm>
            <a:off x="1304290" y="1557020"/>
            <a:ext cx="6536055" cy="1326515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000" b="0" strike="noStrike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单击此处编辑母版标题样式</a:t>
            </a:r>
            <a:endParaRPr lang="ko-KR" altLang="en-US" sz="4000" b="0" strike="noStrike" cap="none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</a:p>
        </p:txBody>
      </p:sp>
      <p:sp>
        <p:nvSpPr>
          <p:cNvPr id="4" name="页脚占位符 3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</a:p>
        </p:txBody>
      </p:sp>
      <p:sp>
        <p:nvSpPr>
          <p:cNvPr id="5" name="幻灯片编号占位符 4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>
            <a:lvl1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algn="r" eaLnBrk="0" fontAlgn="auto">
              <a:spcBef>
                <a:spcPts val="0"/>
              </a:spcBef>
              <a:spcAft>
                <a:spcPts val="0"/>
              </a:spcAft>
            </a:pPr>
            <a:fld id="{B9320F77-B9A0-41C5-862A-B4B631284C64}" type="slidenum">
              <a:rPr lang="en-US" altLang="ko-KR" sz="1200" smtClean="0">
                <a:ln w="9525" cap="flat" cmpd="sng">
                  <a:noFill/>
                </a:ln>
                <a:solidFill>
                  <a:schemeClr val="tx1">
                    <a:tint val="75000"/>
                  </a:schemeClr>
                </a:solidFill>
              </a:rPr>
            </a:fld>
            <a:endParaRPr lang="en-US" altLang="ko-KR" sz="1200" dirty="0">
              <a:ln w="9525" cap="flat" cmpd="sng">
                <a:noFill/>
              </a:ln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 noGrp="1"/>
          </p:cNvSpPr>
          <p:nvPr>
            <p:ph type="ctrTitle"/>
          </p:nvPr>
        </p:nvSpPr>
        <p:spPr>
          <a:xfrm>
            <a:off x="1146810" y="1663700"/>
            <a:ext cx="6858635" cy="873760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91440" tIns="45720" rIns="91440" bIns="45720" anchor="b">
            <a:noAutofit/>
          </a:bodyPr>
          <a:lstStyle/>
          <a:p>
            <a:pPr marL="0" indent="0" algn="ctr" defTabSz="914400" eaLnBrk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000" b="0" strike="noStrike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单击此处编辑母版标题样式</a:t>
            </a:r>
            <a:endParaRPr lang="ko-KR" altLang="en-US" sz="4000" b="0" strike="noStrike" cap="none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 txBox="1">
            <a:spLocks noGrp="1"/>
          </p:cNvSpPr>
          <p:nvPr>
            <p:ph type="subTitle" hasCustomPrompt="1"/>
          </p:nvPr>
        </p:nvSpPr>
        <p:spPr>
          <a:xfrm>
            <a:off x="1146810" y="2997200"/>
            <a:ext cx="6858635" cy="619760"/>
          </a:xfrm>
          <a:prstGeom prst="rect">
            <a:avLst/>
          </a:prstGeom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ctr" defTabSz="914400" eaLnBrk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Tx/>
              <a:buNone/>
            </a:pPr>
            <a:r>
              <a:rPr lang="en-US" altLang="ko-KR" sz="2400" b="0" strike="noStrike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单击以编辑母版副标题样式</a:t>
            </a:r>
            <a:endParaRPr lang="ko-KR" altLang="en-US" sz="2400" b="0" strike="noStrike" cap="none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日期占位符 3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</a:p>
        </p:txBody>
      </p:sp>
      <p:sp>
        <p:nvSpPr>
          <p:cNvPr id="5" name="页脚占位符 4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</a:p>
        </p:txBody>
      </p:sp>
      <p:sp>
        <p:nvSpPr>
          <p:cNvPr id="6" name="幻灯片编号占位符 5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>
            <a:lvl1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algn="r" eaLnBrk="0" fontAlgn="auto">
              <a:spcBef>
                <a:spcPts val="0"/>
              </a:spcBef>
              <a:spcAft>
                <a:spcPts val="0"/>
              </a:spcAft>
            </a:pPr>
            <a:fld id="{B9320F77-B9A0-41C5-862A-B4B631284C64}" type="slidenum">
              <a:rPr lang="en-US" altLang="ko-KR" sz="1200" smtClean="0">
                <a:ln w="9525" cap="flat" cmpd="sng">
                  <a:noFill/>
                </a:ln>
                <a:solidFill>
                  <a:schemeClr val="tx1">
                    <a:tint val="75000"/>
                  </a:schemeClr>
                </a:solidFill>
              </a:rPr>
            </a:fld>
            <a:endParaRPr lang="en-US" altLang="ko-KR" sz="1200" dirty="0">
              <a:ln w="9525" cap="flat" cmpd="sng">
                <a:noFill/>
              </a:ln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 noGrp="1"/>
          </p:cNvSpPr>
          <p:nvPr>
            <p:ph type="title"/>
          </p:nvPr>
        </p:nvSpPr>
        <p:spPr>
          <a:xfrm>
            <a:off x="900430" y="365125"/>
            <a:ext cx="6536055" cy="1326515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000" b="0" strike="noStrike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单击此处编辑母版标题样式</a:t>
            </a:r>
            <a:endParaRPr lang="ko-KR" altLang="en-US" sz="4000" b="0" strike="noStrike" cap="none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 txBox="1">
            <a:spLocks noGrp="1"/>
          </p:cNvSpPr>
          <p:nvPr>
            <p:ph hasCustomPrompt="1"/>
          </p:nvPr>
        </p:nvSpPr>
        <p:spPr>
          <a:xfrm>
            <a:off x="862330" y="1825625"/>
            <a:ext cx="7887335" cy="4352290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91440" tIns="45720" rIns="91440" bIns="45720" anchor="t">
            <a:noAutofit/>
          </a:bodyPr>
          <a:lstStyle/>
          <a:p>
            <a:pPr marL="228600" indent="-228600" algn="l" defTabSz="914400" eaLnBrk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Char char="•"/>
            </a:pPr>
            <a:r>
              <a:rPr lang="en-US" altLang="ko-KR" sz="2800" b="0" strike="noStrike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编辑母版文本样式</a:t>
            </a:r>
            <a:endParaRPr lang="ko-KR" altLang="en-US" sz="2800" b="0" strike="noStrike" cap="none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indent="-228600" algn="l" defTabSz="914400" eaLnBrk="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Char char="•"/>
            </a:pPr>
            <a:r>
              <a:rPr lang="en-US" altLang="ko-KR" sz="2400" b="0" strike="noStrike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第二级</a:t>
            </a:r>
            <a:endParaRPr lang="ko-KR" altLang="en-US" sz="2400" b="0" strike="noStrike" cap="none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143000" indent="-228600" algn="l" defTabSz="914400" eaLnBrk="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Char char="•"/>
            </a:pPr>
            <a:r>
              <a:rPr lang="en-US" altLang="ko-KR" sz="2000" b="0" strike="noStrike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第三级</a:t>
            </a:r>
            <a:endParaRPr lang="ko-KR" altLang="en-US" sz="2000" b="0" strike="noStrike" cap="none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600200" indent="-228600" algn="l" defTabSz="914400" eaLnBrk="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Char char="•"/>
            </a:pPr>
            <a:r>
              <a:rPr lang="en-US" altLang="ko-KR" sz="1800" b="0" strike="noStrike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第四级</a:t>
            </a:r>
            <a:endParaRPr lang="ko-KR" altLang="en-US" sz="1800" b="0" strike="noStrike" cap="none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057400" indent="-228600" algn="l" defTabSz="914400" eaLnBrk="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Char char="•"/>
            </a:pPr>
            <a:r>
              <a:rPr lang="en-US" altLang="ko-KR" sz="1800" b="0" strike="noStrike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第五级</a:t>
            </a:r>
            <a:endParaRPr lang="ko-KR" altLang="en-US" sz="1800" b="0" strike="noStrike" cap="none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日期占位符 3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</a:p>
        </p:txBody>
      </p:sp>
      <p:sp>
        <p:nvSpPr>
          <p:cNvPr id="5" name="页脚占位符 4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</a:p>
        </p:txBody>
      </p:sp>
      <p:sp>
        <p:nvSpPr>
          <p:cNvPr id="6" name="幻灯片编号占位符 5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>
            <a:lvl1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algn="r" eaLnBrk="0" fontAlgn="auto">
              <a:spcBef>
                <a:spcPts val="0"/>
              </a:spcBef>
              <a:spcAft>
                <a:spcPts val="0"/>
              </a:spcAft>
            </a:pPr>
            <a:fld id="{B9320F77-B9A0-41C5-862A-B4B631284C64}" type="slidenum">
              <a:rPr lang="en-US" altLang="ko-KR" sz="1200" smtClean="0">
                <a:ln w="9525" cap="flat" cmpd="sng">
                  <a:noFill/>
                </a:ln>
                <a:solidFill>
                  <a:schemeClr val="tx1">
                    <a:tint val="75000"/>
                  </a:schemeClr>
                </a:solidFill>
              </a:rPr>
            </a:fld>
            <a:endParaRPr lang="en-US" altLang="ko-KR" sz="1200" dirty="0">
              <a:ln w="9525" cap="flat" cmpd="sng">
                <a:noFill/>
              </a:ln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 noGrp="1"/>
          </p:cNvSpPr>
          <p:nvPr>
            <p:ph type="title"/>
          </p:nvPr>
        </p:nvSpPr>
        <p:spPr>
          <a:xfrm>
            <a:off x="971550" y="1484630"/>
            <a:ext cx="7057390" cy="774065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91440" tIns="45720" rIns="91440" bIns="45720" anchor="b">
            <a:noAutofit/>
          </a:bodyPr>
          <a:lstStyle/>
          <a:p>
            <a:pPr marL="0" indent="0" algn="l" defTabSz="914400" eaLnBrk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000" b="0" strike="noStrike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单击此处编辑母版标题样式</a:t>
            </a:r>
            <a:endParaRPr lang="ko-KR" altLang="en-US" sz="4000" b="0" strike="noStrike" cap="none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 txBox="1">
            <a:spLocks noGrp="1"/>
          </p:cNvSpPr>
          <p:nvPr>
            <p:ph type="body" hasCustomPrompt="1"/>
          </p:nvPr>
        </p:nvSpPr>
        <p:spPr>
          <a:xfrm>
            <a:off x="978535" y="2564765"/>
            <a:ext cx="7050405" cy="792480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Tx/>
              <a:buNone/>
            </a:pPr>
            <a:r>
              <a:rPr lang="en-US" altLang="ko-KR" sz="2400" b="0" strike="noStrike" cap="none" dirty="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编辑母版文本样式</a:t>
            </a:r>
            <a:endParaRPr lang="ko-KR" altLang="en-US" sz="2400" b="0" strike="noStrike" cap="none" dirty="0">
              <a:solidFill>
                <a:schemeClr val="tx1">
                  <a:tint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日期占位符 3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</a:p>
        </p:txBody>
      </p:sp>
      <p:sp>
        <p:nvSpPr>
          <p:cNvPr id="5" name="页脚占位符 4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</a:p>
        </p:txBody>
      </p:sp>
      <p:sp>
        <p:nvSpPr>
          <p:cNvPr id="6" name="幻灯片编号占位符 5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>
            <a:lvl1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algn="r" eaLnBrk="0" fontAlgn="auto">
              <a:spcBef>
                <a:spcPts val="0"/>
              </a:spcBef>
              <a:spcAft>
                <a:spcPts val="0"/>
              </a:spcAft>
            </a:pPr>
            <a:fld id="{B9320F77-B9A0-41C5-862A-B4B631284C64}" type="slidenum">
              <a:rPr lang="en-US" altLang="ko-KR" sz="1200" smtClean="0">
                <a:ln w="9525" cap="flat" cmpd="sng">
                  <a:noFill/>
                </a:ln>
                <a:solidFill>
                  <a:schemeClr val="tx1">
                    <a:tint val="75000"/>
                  </a:schemeClr>
                </a:solidFill>
              </a:rPr>
            </a:fld>
            <a:endParaRPr lang="en-US" altLang="ko-KR" sz="1200" dirty="0">
              <a:ln w="9525" cap="flat" cmpd="sng">
                <a:noFill/>
              </a:ln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A9944825-3F76-8249-9418-DA6890DA25B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</a:p>
        </p:txBody>
      </p:sp>
      <p:sp>
        <p:nvSpPr>
          <p:cNvPr id="3" name="页脚占位符 2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</a:p>
        </p:txBody>
      </p:sp>
      <p:sp>
        <p:nvSpPr>
          <p:cNvPr id="4" name="幻灯片编号占位符 3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>
            <a:lvl1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algn="r" eaLnBrk="0" fontAlgn="auto">
              <a:spcBef>
                <a:spcPts val="0"/>
              </a:spcBef>
              <a:spcAft>
                <a:spcPts val="0"/>
              </a:spcAft>
            </a:pPr>
            <a:fld id="{B9320F77-B9A0-41C5-862A-B4B631284C64}" type="slidenum">
              <a:rPr lang="en-US" altLang="ko-KR" sz="1200" smtClean="0">
                <a:ln w="9525" cap="flat" cmpd="sng">
                  <a:noFill/>
                </a:ln>
                <a:solidFill>
                  <a:schemeClr val="tx1">
                    <a:tint val="75000"/>
                  </a:schemeClr>
                </a:solidFill>
              </a:rPr>
            </a:fld>
            <a:endParaRPr lang="en-US" altLang="ko-KR" sz="1200" dirty="0">
              <a:ln w="9525" cap="flat" cmpd="sng">
                <a:noFill/>
              </a:ln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196845"/>
            <a:ext cx="7886700" cy="845455"/>
          </a:xfrm>
        </p:spPr>
        <p:txBody>
          <a:bodyPr anchor="b"/>
          <a:lstStyle>
            <a:lvl1pPr>
              <a:defRPr sz="4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2420930"/>
            <a:ext cx="7886700" cy="64804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A9944825-3F76-8249-9418-DA6890DA25B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A9944825-3F76-8249-9418-DA6890DA25B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1750" y="2420930"/>
            <a:ext cx="7704535" cy="853868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A9944825-3F76-8249-9418-DA6890DA25B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A9944825-3F76-8249-9418-DA6890DA25B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A9944825-3F76-8249-9418-DA6890DA25B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4235" y="1556870"/>
            <a:ext cx="653553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7A064142-A152-D141-BC83-A9B41A55A3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7080" y="1663915"/>
            <a:ext cx="6858000" cy="873018"/>
          </a:xfrm>
        </p:spPr>
        <p:txBody>
          <a:bodyPr anchor="b"/>
          <a:lstStyle>
            <a:lvl1pPr algn="ctr">
              <a:defRPr sz="4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7080" y="2996970"/>
            <a:ext cx="6858000" cy="61901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单击以编辑母版副标题样式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7A064142-A152-D141-BC83-A9B41A55A3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5" Type="http://schemas.openxmlformats.org/officeDocument/2006/relationships/theme" Target="../theme/theme3.xml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7" Type="http://schemas.openxmlformats.org/officeDocument/2006/relationships/theme" Target="../theme/theme4.xml"/><Relationship Id="rId6" Type="http://schemas.openxmlformats.org/officeDocument/2006/relationships/image" Target="../media/image2.jpeg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 cstate="print">
            <a:lum/>
          </a:blip>
          <a:srcRect/>
          <a:stretch>
            <a:fillRect l="-70000" r="-7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28650" y="836613"/>
            <a:ext cx="7886700" cy="8540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628650" y="1825625"/>
            <a:ext cx="7886700" cy="35480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228600"/>
            <a:r>
              <a:rPr lang="zh-CN" altLang="en-US"/>
              <a:t>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A9944825-3F76-8249-9418-DA6890DA25BB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 l="-70000" r="-7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900113" y="365125"/>
            <a:ext cx="6535737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862013" y="1825625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228600"/>
            <a:r>
              <a:rPr lang="zh-CN" altLang="en-US"/>
              <a:t>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7A064142-A152-D141-BC83-A9B41A55A3F8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l="-70000" r="-7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900113" y="1311275"/>
            <a:ext cx="6983412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 eaLnBrk="0" hangingPunct="0">
              <a:defRPr/>
            </a:pPr>
            <a:fld id="{F2A0A9D4-ADB3-824B-BBBB-9F9CC3806A42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0" r="-7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占位符 2049"/>
          <p:cNvSpPr txBox="1">
            <a:spLocks noGrp="1"/>
          </p:cNvSpPr>
          <p:nvPr>
            <p:ph type="title"/>
          </p:nvPr>
        </p:nvSpPr>
        <p:spPr>
          <a:xfrm>
            <a:off x="900430" y="365125"/>
            <a:ext cx="6536055" cy="1326515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000" b="0" strike="noStrike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单击此处编辑母版标题样式</a:t>
            </a:r>
            <a:endParaRPr lang="en-US" altLang="ko-KR" sz="4000" b="0" strike="noStrike" cap="none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1" name="文本占位符 2050"/>
          <p:cNvSpPr txBox="1">
            <a:spLocks noGrp="1"/>
          </p:cNvSpPr>
          <p:nvPr>
            <p:ph type="body"/>
          </p:nvPr>
        </p:nvSpPr>
        <p:spPr>
          <a:xfrm>
            <a:off x="862330" y="1825625"/>
            <a:ext cx="7887335" cy="4352290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91440" tIns="45720" rIns="91440" bIns="45720" anchor="t">
            <a:noAutofit/>
          </a:bodyPr>
          <a:lstStyle/>
          <a:p>
            <a:pPr marL="228600" indent="-228600" algn="l" defTabSz="914400" eaLnBrk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Char char="•"/>
            </a:pPr>
            <a:r>
              <a:rPr lang="en-US" altLang="ko-KR" sz="2800" b="0" strike="noStrike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编辑母版文本样式</a:t>
            </a:r>
            <a:endParaRPr lang="en-US" altLang="ko-KR" sz="2800" b="0" strike="noStrike" cap="none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indent="-228600" algn="l" defTabSz="914400" eaLnBrk="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Char char="•"/>
            </a:pPr>
            <a:r>
              <a:rPr lang="en-US" altLang="ko-KR" sz="2400" b="0" strike="noStrike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第二级</a:t>
            </a:r>
            <a:endParaRPr lang="en-US" altLang="ko-KR" sz="2400" b="0" strike="noStrike" cap="none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143000" indent="-228600" algn="l" defTabSz="914400" eaLnBrk="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Char char="•"/>
            </a:pPr>
            <a:r>
              <a:rPr lang="en-US" altLang="ko-KR" sz="2000" b="0" strike="noStrike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第三级</a:t>
            </a:r>
            <a:endParaRPr lang="en-US" altLang="ko-KR" sz="2000" b="0" strike="noStrike" cap="none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600200" indent="-228600" algn="l" defTabSz="914400" eaLnBrk="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Char char="•"/>
            </a:pPr>
            <a:r>
              <a:rPr lang="en-US" altLang="ko-KR" sz="1800" b="0" strike="noStrike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第四级</a:t>
            </a:r>
            <a:endParaRPr lang="en-US" altLang="ko-KR" sz="1800" b="0" strike="noStrike" cap="none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057400" indent="-228600" algn="l" defTabSz="914400" eaLnBrk="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Char char="•"/>
            </a:pPr>
            <a:r>
              <a:rPr lang="en-US" altLang="ko-KR" sz="1800" b="0" strike="noStrike" cap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第五级</a:t>
            </a:r>
            <a:endParaRPr lang="en-US" altLang="ko-KR" sz="1800" b="0" strike="noStrike" cap="none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日期占位符 3"/>
          <p:cNvSpPr txBox="1">
            <a:spLocks noGrp="1"/>
          </p:cNvSpPr>
          <p:nvPr>
            <p:ph type="dt"/>
          </p:nvPr>
        </p:nvSpPr>
        <p:spPr>
          <a:xfrm>
            <a:off x="6286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eaLnBrk="0" fontAlgn="auto">
              <a:spcBef>
                <a:spcPts val="0"/>
              </a:spcBef>
              <a:spcAft>
                <a:spcPts val="0"/>
              </a:spcAft>
            </a:pPr>
            <a:endParaRPr lang="zh-CN" altLang="en-US" dirty="0"/>
          </a:p>
        </p:txBody>
      </p:sp>
      <p:sp>
        <p:nvSpPr>
          <p:cNvPr id="5" name="页脚占位符 4"/>
          <p:cNvSpPr txBox="1">
            <a:spLocks noGrp="1"/>
          </p:cNvSpPr>
          <p:nvPr>
            <p:ph type="ftr"/>
          </p:nvPr>
        </p:nvSpPr>
        <p:spPr>
          <a:xfrm>
            <a:off x="3028950" y="6356350"/>
            <a:ext cx="30867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algn="ctr" eaLnBrk="0" fontAlgn="auto">
              <a:spcBef>
                <a:spcPts val="0"/>
              </a:spcBef>
              <a:spcAft>
                <a:spcPts val="0"/>
              </a:spcAft>
            </a:pPr>
            <a:endParaRPr lang="zh-CN" altLang="en-US" dirty="0"/>
          </a:p>
        </p:txBody>
      </p:sp>
      <p:sp>
        <p:nvSpPr>
          <p:cNvPr id="6" name="幻灯片编号占位符 5"/>
          <p:cNvSpPr txBox="1">
            <a:spLocks noGrp="1"/>
          </p:cNvSpPr>
          <p:nvPr>
            <p:ph type="sldNum"/>
          </p:nvPr>
        </p:nvSpPr>
        <p:spPr>
          <a:xfrm>
            <a:off x="6457950" y="6356350"/>
            <a:ext cx="2058035" cy="365760"/>
          </a:xfrm>
          <a:prstGeom prst="rect">
            <a:avLst/>
          </a:prstGeom>
        </p:spPr>
        <p:txBody>
          <a:bodyPr vert="horz" wrap="square" lIns="91440" tIns="45720" rIns="91440" bIns="45720" anchor="ctr">
            <a:noAutofit/>
          </a:bodyPr>
          <a:lstStyle>
            <a:lvl1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algn="r" eaLnBrk="0" fontAlgn="auto">
              <a:spcBef>
                <a:spcPts val="0"/>
              </a:spcBef>
              <a:spcAft>
                <a:spcPts val="0"/>
              </a:spcAft>
            </a:pPr>
            <a:fld id="{B9320F77-B9A0-41C5-862A-B4B631284C64}" type="slidenum">
              <a:rPr lang="en-US" altLang="ko-KR" sz="1200" smtClean="0">
                <a:ln w="9525" cap="flat" cmpd="sng">
                  <a:noFill/>
                </a:ln>
                <a:solidFill>
                  <a:schemeClr val="tx1">
                    <a:tint val="75000"/>
                  </a:schemeClr>
                </a:solidFill>
              </a:rPr>
            </a:fld>
            <a:endParaRPr lang="en-US" altLang="ko-KR" sz="1200" dirty="0">
              <a:ln w="9525" cap="flat" cmpd="sng">
                <a:noFill/>
              </a:ln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 marL="0" indent="0" algn="ctr" defTabSz="914400" latinLnBrk="1">
        <a:buNone/>
        <a:defRPr lang="ko-KR" sz="4400" baseline="0" smtClean="0">
          <a:solidFill>
            <a:srgbClr val="000000"/>
          </a:solidFill>
          <a:latin typeface="+mn-lt"/>
          <a:ea typeface="+mn-ea"/>
          <a:cs typeface="+mn-cs"/>
        </a:defRPr>
      </a:lvl1pPr>
    </p:titleStyle>
    <p:bodyStyle>
      <a:lvl1pPr marL="342900" indent="-342900" algn="l" defTabSz="914400" latinLnBrk="1">
        <a:spcBef>
          <a:spcPct val="20000"/>
        </a:spcBef>
        <a:buFont typeface="Arial" panose="020B0604020202020204"/>
        <a:buChar char="•"/>
        <a:defRPr lang="ko-KR" sz="2800" baseline="0" smtClean="0">
          <a:solidFill>
            <a:srgbClr val="000000"/>
          </a:solidFill>
          <a:latin typeface="+mn-lt"/>
          <a:ea typeface="+mn-ea"/>
          <a:cs typeface="+mn-cs"/>
        </a:defRPr>
      </a:lvl1pPr>
      <a:lvl2pPr marL="742950" lvl="1" indent="-285750" defTabSz="914400" latinLnBrk="1">
        <a:buChar char="-"/>
        <a:defRPr lang="ko-KR" sz="2400" smtClean="0"/>
      </a:lvl2pPr>
      <a:lvl3pPr marL="1143000" lvl="2" indent="-228600" defTabSz="914400" latinLnBrk="1">
        <a:buChar char="●"/>
        <a:defRPr lang="ko-KR" sz="2000" smtClean="0"/>
      </a:lvl3pPr>
      <a:lvl4pPr marL="1600200" lvl="3" indent="-228600" defTabSz="914400" latinLnBrk="1">
        <a:buChar char="-"/>
        <a:defRPr lang="ko-KR" sz="1800" smtClean="0"/>
      </a:lvl4pPr>
      <a:lvl5pPr marL="2057400" lvl="4" indent="-228600" defTabSz="914400" latinLnBrk="1">
        <a:buChar char="»"/>
        <a:defRPr lang="ko-KR" sz="1800" smtClean="0"/>
      </a:lvl5pPr>
    </p:bodyStyle>
    <p:otherStyle>
      <a:lvl1pPr marL="0" indent="0" algn="l" defTabSz="914400" latinLnBrk="1">
        <a:buNone/>
        <a:defRPr lang="ko-KR" sz="1800" baseline="0" smtClean="0">
          <a:solidFill>
            <a:srgbClr val="000000"/>
          </a:solidFill>
          <a:latin typeface="+mn-lt"/>
          <a:ea typeface="+mn-ea"/>
          <a:cs typeface="+mn-cs"/>
        </a:defRPr>
      </a:lvl1pPr>
      <a:lvl2pPr marL="457200" lvl="1" indent="0" defTabSz="914400" latinLnBrk="1">
        <a:defRPr lang="ko-KR" smtClean="0"/>
      </a:lvl2pPr>
      <a:lvl3pPr marL="914400" lvl="2" indent="0" defTabSz="914400" latinLnBrk="1">
        <a:defRPr lang="ko-KR" smtClean="0"/>
      </a:lvl3pPr>
      <a:lvl4pPr marL="1371600" lvl="3" indent="0" defTabSz="914400" latinLnBrk="1">
        <a:defRPr lang="ko-KR" smtClean="0"/>
      </a:lvl4pPr>
      <a:lvl5pPr marL="1828800" lvl="4" indent="0" defTabSz="914400" latinLnBrk="1">
        <a:defRPr lang="ko-KR" smtClean="0"/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形状 1"/>
          <p:cNvSpPr/>
          <p:nvPr/>
        </p:nvSpPr>
        <p:spPr>
          <a:xfrm>
            <a:off x="1212850" y="1572895"/>
            <a:ext cx="6769100" cy="4248785"/>
          </a:xfrm>
          <a:prstGeom prst="roundRect">
            <a:avLst>
              <a:gd name="adj" fmla="val 24738"/>
            </a:avLst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b="0" strike="noStrike" cap="none" dirty="0">
              <a:latin typeface="楷体" panose="02010609060101010101" pitchFamily="49" charset="-122"/>
              <a:ea typeface="等线" panose="02010600030101010101" charset="-122"/>
              <a:sym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15856" y="2179114"/>
            <a:ext cx="7344410" cy="521970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91440" tIns="45720" rIns="91440" bIns="45720" anchor="t">
            <a:spAutoFit/>
          </a:bodyPr>
          <a:lstStyle/>
          <a:p>
            <a:pPr marL="0" indent="0" algn="ctr" defTabSz="9144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800" b="0" strike="noStrike" cap="none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六年级 </a:t>
            </a:r>
            <a:r>
              <a:rPr lang="zh-CN" altLang="en-US" sz="2800" b="0" strike="noStrike" cap="none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上</a:t>
            </a:r>
            <a:r>
              <a:rPr lang="en-US" altLang="ko-KR" sz="2800" b="0" strike="noStrike" cap="none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册 第</a:t>
            </a:r>
            <a:r>
              <a:rPr lang="zh-CN" altLang="en-US" sz="2800" b="0" strike="noStrike" cap="none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一</a:t>
            </a:r>
            <a:r>
              <a:rPr lang="en-US" altLang="ko-KR" sz="2800" b="0" strike="noStrike" cap="none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单元</a:t>
            </a:r>
            <a:endParaRPr lang="ko-KR" altLang="en-US" sz="2800" b="0" strike="noStrike" cap="none" dirty="0">
              <a:solidFill>
                <a:schemeClr val="accent1"/>
              </a:solidFill>
              <a:latin typeface="楷体" panose="02010609060101010101" pitchFamily="49" charset="-122"/>
              <a:ea typeface="黑体" panose="02010609060101010101" charset="-122"/>
              <a:sym typeface="楷体" panose="02010609060101010101" pitchFamily="49" charset="-122"/>
            </a:endParaRPr>
          </a:p>
        </p:txBody>
      </p:sp>
      <p:sp>
        <p:nvSpPr>
          <p:cNvPr id="8" name="文本占位符 7"/>
          <p:cNvSpPr txBox="1">
            <a:spLocks noGrp="1"/>
          </p:cNvSpPr>
          <p:nvPr>
            <p:ph type="title"/>
          </p:nvPr>
        </p:nvSpPr>
        <p:spPr>
          <a:xfrm>
            <a:off x="900430" y="3320415"/>
            <a:ext cx="7344410" cy="1404639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5400" b="1" dirty="0" smtClean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习作</a:t>
            </a:r>
            <a:r>
              <a:rPr lang="zh-CN" altLang="en-US" sz="54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指导课</a:t>
            </a:r>
            <a:br>
              <a:rPr lang="en-US" altLang="ko-KR" sz="5400" b="1" strike="noStrike" cap="none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</a:br>
            <a:r>
              <a:rPr lang="zh-CN" altLang="en-US" sz="2800" b="1" strike="noStrike" cap="none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《变形记》</a:t>
            </a:r>
            <a:endParaRPr lang="zh-CN" altLang="en-US" sz="2800" b="1" strike="noStrike" cap="none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540385" y="549275"/>
            <a:ext cx="8064500" cy="5759450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zh-CN" altLang="zh-CN" b="1" dirty="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36866" name="标题 1"/>
          <p:cNvSpPr>
            <a:spLocks noGrp="1"/>
          </p:cNvSpPr>
          <p:nvPr/>
        </p:nvSpPr>
        <p:spPr>
          <a:xfrm>
            <a:off x="900430" y="1722755"/>
            <a:ext cx="7343775" cy="132524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pPr algn="ctr" eaLnBrk="0" hangingPunct="0">
              <a:lnSpc>
                <a:spcPct val="90000"/>
              </a:lnSpc>
            </a:pPr>
            <a:endParaRPr lang="zh-CN" altLang="zh-CN" sz="54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92814" y="1700241"/>
            <a:ext cx="735139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605" indent="-268605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楷体" panose="02010609060101010101" pitchFamily="49" charset="-122"/>
              </a:rPr>
              <a:t>1.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楷体" panose="02010609060101010101" pitchFamily="49" charset="-122"/>
              </a:rPr>
              <a:t>选择下列的题目来写你的故事，也可以自拟一个有趣的题目。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楷体" panose="02010609060101010101" pitchFamily="49" charset="-122"/>
            </a:endParaRPr>
          </a:p>
          <a:p>
            <a:pPr marL="268605">
              <a:lnSpc>
                <a:spcPct val="150000"/>
              </a:lnSpc>
            </a:pPr>
            <a:r>
              <a:rPr lang="zh-CN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楷体" panose="02010609060101010101" pitchFamily="49" charset="-122"/>
              </a:rPr>
              <a:t>地球</a:t>
            </a:r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楷体" panose="02010609060101010101" pitchFamily="49" charset="-122"/>
              </a:rPr>
              <a:t>的</a:t>
            </a:r>
            <a:r>
              <a:rPr lang="zh-CN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楷体" panose="02010609060101010101" pitchFamily="49" charset="-122"/>
              </a:rPr>
              <a:t>自述</a:t>
            </a:r>
            <a:r>
              <a:rPr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楷体" panose="02010609060101010101" pitchFamily="49" charset="-122"/>
              </a:rPr>
              <a:t>          </a:t>
            </a:r>
            <a:r>
              <a:rPr lang="zh-CN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楷体" panose="02010609060101010101" pitchFamily="49" charset="-122"/>
              </a:rPr>
              <a:t>我是一条幸福的蚯蚓</a:t>
            </a:r>
            <a:endParaRPr lang="zh-CN" altLang="zh-CN" sz="24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楷体" panose="02010609060101010101" pitchFamily="49" charset="-122"/>
            </a:endParaRPr>
          </a:p>
          <a:p>
            <a:pPr marL="268605">
              <a:lnSpc>
                <a:spcPct val="150000"/>
              </a:lnSpc>
            </a:pPr>
            <a:r>
              <a:rPr lang="zh-CN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楷体" panose="02010609060101010101" pitchFamily="49" charset="-122"/>
              </a:rPr>
              <a:t>飘在天上的日子</a:t>
            </a:r>
            <a:r>
              <a:rPr lang="en-US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楷体" panose="02010609060101010101" pitchFamily="49" charset="-122"/>
              </a:rPr>
              <a:t>      </a:t>
            </a:r>
            <a:r>
              <a:rPr lang="zh-CN" altLang="zh-CN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楷体" panose="02010609060101010101" pitchFamily="49" charset="-122"/>
              </a:rPr>
              <a:t>夜晚，一棵大树下的故事</a:t>
            </a:r>
            <a:endParaRPr lang="zh-CN" altLang="zh-CN" sz="24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楷体" panose="02010609060101010101" pitchFamily="49" charset="-122"/>
            </a:endParaRPr>
          </a:p>
          <a:p>
            <a:pPr marL="268605" indent="-268605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楷体" panose="02010609060101010101" pitchFamily="49" charset="-122"/>
              </a:rPr>
              <a:t>2.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楷体" panose="02010609060101010101" pitchFamily="49" charset="-122"/>
              </a:rPr>
              <a:t>发挥想象，把你变形后的经历写下来吧。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楷体" panose="02010609060101010101" pitchFamily="49" charset="-122"/>
            </a:endParaRPr>
          </a:p>
          <a:p>
            <a:pPr marL="268605" indent="-268605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楷体" panose="02010609060101010101" pitchFamily="49" charset="-122"/>
              </a:rPr>
              <a:t>3.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楷体" panose="02010609060101010101" pitchFamily="49" charset="-122"/>
              </a:rPr>
              <a:t>写完后，再根据他们的意见修改自己的习作。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楷体" panose="02010609060101010101" pitchFamily="49" charset="-122"/>
            </a:endParaRPr>
          </a:p>
        </p:txBody>
      </p:sp>
      <p:sp>
        <p:nvSpPr>
          <p:cNvPr id="15" name="TextBox 3"/>
          <p:cNvSpPr txBox="1"/>
          <p:nvPr/>
        </p:nvSpPr>
        <p:spPr>
          <a:xfrm>
            <a:off x="1043854" y="784884"/>
            <a:ext cx="266411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习作内容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对角圆角矩形 8"/>
          <p:cNvSpPr/>
          <p:nvPr/>
        </p:nvSpPr>
        <p:spPr>
          <a:xfrm>
            <a:off x="540385" y="549275"/>
            <a:ext cx="8064500" cy="5759450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trike="noStrike" noProof="1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36866" name="标题 1"/>
          <p:cNvSpPr>
            <a:spLocks noGrp="1"/>
          </p:cNvSpPr>
          <p:nvPr/>
        </p:nvSpPr>
        <p:spPr>
          <a:xfrm>
            <a:off x="900430" y="1722755"/>
            <a:ext cx="7343775" cy="132524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pPr algn="ctr" eaLnBrk="0" hangingPunct="0">
              <a:lnSpc>
                <a:spcPct val="90000"/>
              </a:lnSpc>
            </a:pPr>
            <a:endParaRPr lang="zh-CN" altLang="zh-CN" sz="54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22300" y="3711508"/>
            <a:ext cx="8322945" cy="637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556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800" i="0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87910" y="707092"/>
            <a:ext cx="705629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花之歌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是花的自述，想象奇特，读来很有趣味性。如果你有这样一个机会，把自己变成另一种东西，会发生什么呢？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pic>
        <p:nvPicPr>
          <p:cNvPr id="8" name="Picture 1" descr="C:\Users\Administrator\AppData\Roaming\Tencent\Users\56229019\QQ\WinTemp\RichOle\O96~1SBVCKCFTTQGK(VIJTY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620593" y="2896234"/>
            <a:ext cx="3903448" cy="30664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540385" y="549275"/>
            <a:ext cx="8064500" cy="5759450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trike="noStrike" noProof="1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36866" name="标题 1"/>
          <p:cNvSpPr>
            <a:spLocks noGrp="1"/>
          </p:cNvSpPr>
          <p:nvPr/>
        </p:nvSpPr>
        <p:spPr>
          <a:xfrm>
            <a:off x="643255" y="2766695"/>
            <a:ext cx="7343775" cy="132524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pPr algn="ctr" eaLnBrk="0" hangingPunct="0">
              <a:lnSpc>
                <a:spcPct val="90000"/>
              </a:lnSpc>
            </a:pPr>
            <a:endParaRPr lang="zh-CN" altLang="zh-CN" sz="54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3852" y="1868805"/>
            <a:ext cx="7249247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同学们想不想像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花之歌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的作者一样去用另一种眼光看周围的事物呢？你想把自己变成什么呢？为什么？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540385" y="549275"/>
            <a:ext cx="8064500" cy="5759450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zh-CN" altLang="zh-CN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楷体" panose="02010609060101010101" pitchFamily="49" charset="-122"/>
            </a:endParaRPr>
          </a:p>
        </p:txBody>
      </p:sp>
      <p:sp>
        <p:nvSpPr>
          <p:cNvPr id="36866" name="标题 1"/>
          <p:cNvSpPr>
            <a:spLocks noGrp="1"/>
          </p:cNvSpPr>
          <p:nvPr/>
        </p:nvSpPr>
        <p:spPr>
          <a:xfrm>
            <a:off x="900430" y="1722755"/>
            <a:ext cx="7343775" cy="132524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pPr algn="ctr" eaLnBrk="0" hangingPunct="0">
              <a:lnSpc>
                <a:spcPct val="90000"/>
              </a:lnSpc>
            </a:pPr>
            <a:endParaRPr lang="zh-CN" altLang="zh-CN" sz="54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1043854" y="784884"/>
            <a:ext cx="273611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审题指导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2624" y="1619656"/>
            <a:ext cx="648026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楷体" panose="02010609060101010101" pitchFamily="49" charset="-122"/>
              </a:rPr>
              <a:t>说说本次习作对我们提出了哪些要求？ 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楷体" panose="02010609060101010101" pitchFamily="49" charset="-122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914718" y="2179425"/>
            <a:ext cx="7200300" cy="39641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20" tIns="60960" rIns="121920" bIns="60960" numCol="1" anchor="ctr" anchorCtr="0" compatLnSpc="1">
            <a:spAutoFit/>
          </a:bodyPr>
          <a:lstStyle/>
          <a:p>
            <a:pPr indent="536575">
              <a:lnSpc>
                <a:spcPct val="13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“变形记”要求我们发挥想象，把自己变成另一种东西，将变形后的经历写下来。写完后，和同学交换习作，看看他们对你的“世界”是否感兴趣，再根据他们的意见修改自己的习作。要想让其他同学感兴趣，我们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需要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运用联想和想象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来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丰富表达的内容。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 indent="536575">
              <a:lnSpc>
                <a:spcPct val="13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本次习作的重点是运用联想和想象，写出变形世界的奇趣。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540385" y="549275"/>
            <a:ext cx="8064500" cy="5759450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zh-CN" altLang="zh-CN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楷体" panose="02010609060101010101" pitchFamily="49" charset="-122"/>
            </a:endParaRPr>
          </a:p>
        </p:txBody>
      </p:sp>
      <p:sp>
        <p:nvSpPr>
          <p:cNvPr id="36866" name="标题 1"/>
          <p:cNvSpPr>
            <a:spLocks noGrp="1"/>
          </p:cNvSpPr>
          <p:nvPr/>
        </p:nvSpPr>
        <p:spPr>
          <a:xfrm>
            <a:off x="900430" y="1722755"/>
            <a:ext cx="7343775" cy="132524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pPr algn="ctr" eaLnBrk="0" hangingPunct="0">
              <a:lnSpc>
                <a:spcPct val="90000"/>
              </a:lnSpc>
            </a:pPr>
            <a:endParaRPr lang="zh-CN" altLang="zh-CN" sz="54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19877" y="1123973"/>
            <a:ext cx="6408267" cy="2522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主题图书：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自由阅读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85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页《金色花》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     91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页《雨之歌》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540385" y="549275"/>
            <a:ext cx="8064500" cy="5759450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zh-CN" altLang="zh-CN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楷体" panose="02010609060101010101" pitchFamily="49" charset="-122"/>
            </a:endParaRPr>
          </a:p>
        </p:txBody>
      </p:sp>
      <p:sp>
        <p:nvSpPr>
          <p:cNvPr id="36866" name="标题 1"/>
          <p:cNvSpPr>
            <a:spLocks noGrp="1"/>
          </p:cNvSpPr>
          <p:nvPr/>
        </p:nvSpPr>
        <p:spPr>
          <a:xfrm>
            <a:off x="900430" y="1722755"/>
            <a:ext cx="7343775" cy="132524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pPr algn="ctr" eaLnBrk="0" hangingPunct="0">
              <a:lnSpc>
                <a:spcPct val="90000"/>
              </a:lnSpc>
            </a:pPr>
            <a:endParaRPr lang="zh-CN" altLang="zh-CN" sz="54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1043854" y="784884"/>
            <a:ext cx="273611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思路导航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51" y="1569103"/>
            <a:ext cx="1440160" cy="1597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0385" y="3189568"/>
            <a:ext cx="2549321" cy="2513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标注 8"/>
          <p:cNvSpPr/>
          <p:nvPr/>
        </p:nvSpPr>
        <p:spPr>
          <a:xfrm>
            <a:off x="2961248" y="1661526"/>
            <a:ext cx="4733620" cy="723851"/>
          </a:xfrm>
          <a:prstGeom prst="wedgeRoundRectCallout">
            <a:avLst>
              <a:gd name="adj1" fmla="val -57642"/>
              <a:gd name="adj2" fmla="val 4431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怎样才能让其他同学感兴趣？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83232" y="2446606"/>
            <a:ext cx="612038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写出奇趣来，就要用情感搭建想象的空间，想象是被情感激起，又受情感支配的。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 defTabSz="45720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变形的事物必须是自己熟知的，要根据已有的特点展开联想和想象哦！注意要运用联想的手段：相似联想；相关联想；相反联想。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 defTabSz="45720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 让变形的事物成为自己所看、所听、所闻、所感的生活体验的宣泄口，用情感搭建想象的空间，用感悟充实想象的空间。 思路导航解决写什么的问题。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 defTabSz="457200"/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 defTabSz="457200"/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540385" y="549275"/>
            <a:ext cx="8064500" cy="5759450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zh-CN" altLang="zh-CN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楷体" panose="02010609060101010101" pitchFamily="49" charset="-122"/>
            </a:endParaRPr>
          </a:p>
        </p:txBody>
      </p:sp>
      <p:sp>
        <p:nvSpPr>
          <p:cNvPr id="36866" name="标题 1"/>
          <p:cNvSpPr>
            <a:spLocks noGrp="1"/>
          </p:cNvSpPr>
          <p:nvPr/>
        </p:nvSpPr>
        <p:spPr>
          <a:xfrm>
            <a:off x="900430" y="1722755"/>
            <a:ext cx="7343775" cy="132524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pPr algn="ctr" eaLnBrk="0" hangingPunct="0">
              <a:lnSpc>
                <a:spcPct val="90000"/>
              </a:lnSpc>
            </a:pPr>
            <a:endParaRPr lang="zh-CN" altLang="zh-CN" sz="54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1043854" y="784884"/>
            <a:ext cx="273611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技法点拨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3854" y="1633449"/>
            <a:ext cx="7200351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运用联想的手段。</a:t>
            </a:r>
            <a:endParaRPr lang="zh-CN" altLang="en-US" sz="28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5373" y="2411802"/>
            <a:ext cx="7032771" cy="3408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6575">
              <a:lnSpc>
                <a:spcPct val="15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根据已有的经验和认识，利用事物间的相通、相近、相似或相反的关联，抓住事物的相似性进行联想，由一件事物联想到与之相关的任何事物或者它的反面，丰富、突出事物的形象性或本质特点，并进行推测想象，大胆虚构，超越时空，突破现实生活的限制，这样才能展现奇特的想象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540385" y="549275"/>
            <a:ext cx="8064500" cy="5759450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zh-CN" altLang="zh-CN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楷体" panose="02010609060101010101" pitchFamily="49" charset="-122"/>
            </a:endParaRPr>
          </a:p>
        </p:txBody>
      </p:sp>
      <p:sp>
        <p:nvSpPr>
          <p:cNvPr id="36866" name="标题 1"/>
          <p:cNvSpPr>
            <a:spLocks noGrp="1"/>
          </p:cNvSpPr>
          <p:nvPr/>
        </p:nvSpPr>
        <p:spPr>
          <a:xfrm>
            <a:off x="900430" y="1722755"/>
            <a:ext cx="7343775" cy="132524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pPr algn="ctr" eaLnBrk="0" hangingPunct="0">
              <a:lnSpc>
                <a:spcPct val="90000"/>
              </a:lnSpc>
            </a:pPr>
            <a:endParaRPr lang="zh-CN" altLang="zh-CN" sz="54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3853" y="549275"/>
            <a:ext cx="5904246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2.</a:t>
            </a:r>
            <a:r>
              <a:rPr lang="zh-CN" altLang="zh-CN" sz="28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这样展开想象：</a:t>
            </a:r>
            <a:endParaRPr lang="zh-CN" altLang="zh-CN" sz="28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0430" y="1116003"/>
            <a:ext cx="712829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6575">
              <a:lnSpc>
                <a:spcPct val="15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想象是被情感激起，又受情感支配的。情愈浓，想象的空间就愈膨胀而愈令人心驰神往。在变形的写作中，只有将自己融进去，感同身受，赋予变形对象以自己的情感，你才能触摸情感血脉里的热流，才能感知生命张力的膨胀，才能写出有血有肉的变形对象。用感悟充实想象的空间，要将自己的变形与生命感悟融为一体，无“感”则无“悟”，无“悟”则想象毫无价值，想象的价值，在于化“感”为“悟”，化情为理。 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530675" y="536419"/>
            <a:ext cx="8064500" cy="5759450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zh-CN" altLang="zh-CN" b="1" dirty="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36866" name="标题 1"/>
          <p:cNvSpPr>
            <a:spLocks noGrp="1"/>
          </p:cNvSpPr>
          <p:nvPr/>
        </p:nvSpPr>
        <p:spPr>
          <a:xfrm>
            <a:off x="900430" y="1722755"/>
            <a:ext cx="7343775" cy="132524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pPr algn="ctr" eaLnBrk="0" hangingPunct="0">
              <a:lnSpc>
                <a:spcPct val="90000"/>
              </a:lnSpc>
            </a:pPr>
            <a:endParaRPr lang="zh-CN" altLang="zh-CN" sz="54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pic>
        <p:nvPicPr>
          <p:cNvPr id="8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22100" y="1836630"/>
            <a:ext cx="2804253" cy="2764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标注 8"/>
          <p:cNvSpPr/>
          <p:nvPr/>
        </p:nvSpPr>
        <p:spPr>
          <a:xfrm>
            <a:off x="1179842" y="1962702"/>
            <a:ext cx="2141525" cy="1239960"/>
          </a:xfrm>
          <a:prstGeom prst="wedgeRoundRectCallout">
            <a:avLst>
              <a:gd name="adj1" fmla="val 68937"/>
              <a:gd name="adj2" fmla="val 33171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不可胡思乱</a:t>
            </a:r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 defTabSz="457200" rtl="0"/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想，要符合</a:t>
            </a:r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 defTabSz="457200" rtl="0"/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事物特征。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1179842" y="3909298"/>
            <a:ext cx="2349569" cy="901067"/>
          </a:xfrm>
          <a:prstGeom prst="wedgeRoundRectCallout">
            <a:avLst>
              <a:gd name="adj1" fmla="val 62805"/>
              <a:gd name="adj2" fmla="val -56889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所写的内容要新颖独特。</a:t>
            </a:r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6149028" y="1534686"/>
            <a:ext cx="1807113" cy="961082"/>
          </a:xfrm>
          <a:prstGeom prst="wedgeRoundRectCallout">
            <a:avLst>
              <a:gd name="adj1" fmla="val -71534"/>
              <a:gd name="adj2" fmla="val 34771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要符合生活逻辑</a:t>
            </a:r>
            <a:r>
              <a:rPr lang="zh-CN" altLang="en-US" sz="2665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。</a:t>
            </a:r>
            <a:endParaRPr lang="zh-CN" altLang="en-US" sz="2665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6119041" y="3438663"/>
            <a:ext cx="1981106" cy="2232092"/>
          </a:xfrm>
          <a:prstGeom prst="wedgeRoundRectCallout">
            <a:avLst>
              <a:gd name="adj1" fmla="val -82732"/>
              <a:gd name="adj2" fmla="val -11231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要写有意义的内容，使文章有一定社会效果。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14" name="TextBox 3"/>
          <p:cNvSpPr txBox="1"/>
          <p:nvPr/>
        </p:nvSpPr>
        <p:spPr>
          <a:xfrm>
            <a:off x="1043854" y="784884"/>
            <a:ext cx="1656068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注意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1" grpId="0" bldLvl="0" animBg="1"/>
      <p:bldP spid="12" grpId="0" bldLvl="0" animBg="1"/>
      <p:bldP spid="13" grpId="0" bldLvl="0" animBg="1"/>
    </p:bldLst>
  </p:timing>
</p:sld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1029</Words>
  <Application>WPS 演示</Application>
  <PresentationFormat>全屏显示(4:3)</PresentationFormat>
  <Paragraphs>60</Paragraphs>
  <Slides>10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楷体</vt:lpstr>
      <vt:lpstr>微软雅黑</vt:lpstr>
      <vt:lpstr>等线 Light</vt:lpstr>
      <vt:lpstr>Arial</vt:lpstr>
      <vt:lpstr>等线</vt:lpstr>
      <vt:lpstr>黑体</vt:lpstr>
      <vt:lpstr>Times New Roman</vt:lpstr>
      <vt:lpstr>Arial Unicode MS</vt:lpstr>
      <vt:lpstr>1_自定义设计方案</vt:lpstr>
      <vt:lpstr>自定义设计方案</vt:lpstr>
      <vt:lpstr>2_自定义设计方案</vt:lpstr>
      <vt:lpstr>Office theme</vt:lpstr>
      <vt:lpstr>习作指导课 《变形记》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Pages>14</Pag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qwe</cp:lastModifiedBy>
  <cp:revision>28</cp:revision>
  <dcterms:created xsi:type="dcterms:W3CDTF">2019-01-28T11:13:00Z</dcterms:created>
  <dcterms:modified xsi:type="dcterms:W3CDTF">2021-11-02T09:04:09Z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223EF4BE307D4C699EDECF318A918D5C</vt:lpwstr>
  </property>
</Properties>
</file>